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99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300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8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195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87DB8-825A-4F37-A4B6-1BD1E07B264A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73326-C2BE-4D92-8ABE-DB1F51360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Игра «Кто хочет стать математиком – миллионером?»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411543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МБОУ СОШ № 5  </a:t>
            </a:r>
          </a:p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Иглино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Учитель математики: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Валеева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Л.Х.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072099"/>
          </a:xfrm>
        </p:spPr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9).  Как зовут первую женщину – математика? 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А.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С. Ковалевская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Нетер  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В. 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Гипатия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С.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Жермен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lida\Documents\жерме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4214818"/>
            <a:ext cx="1714512" cy="2270901"/>
          </a:xfrm>
          <a:prstGeom prst="rect">
            <a:avLst/>
          </a:prstGeom>
          <a:noFill/>
        </p:spPr>
      </p:pic>
      <p:pic>
        <p:nvPicPr>
          <p:cNvPr id="1027" name="Picture 3" descr="C:\Users\lida\Documents\гипат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3929066"/>
            <a:ext cx="1540142" cy="2098678"/>
          </a:xfrm>
          <a:prstGeom prst="rect">
            <a:avLst/>
          </a:prstGeom>
          <a:noFill/>
        </p:spPr>
      </p:pic>
      <p:pic>
        <p:nvPicPr>
          <p:cNvPr id="1028" name="Picture 4" descr="C:\Users\lida\Documents\нете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2" y="1571612"/>
            <a:ext cx="1428760" cy="1943891"/>
          </a:xfrm>
          <a:prstGeom prst="rect">
            <a:avLst/>
          </a:prstGeom>
          <a:noFill/>
        </p:spPr>
      </p:pic>
      <p:pic>
        <p:nvPicPr>
          <p:cNvPr id="1029" name="Picture 5" descr="C:\Users\lida\Documents\Kovalevskaya_Sofiy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3714752"/>
            <a:ext cx="1796157" cy="2186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10). Чему равен корень уравнения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² + </a:t>
            </a:r>
            <a:r>
              <a:rPr lang="ru-RU" sz="4000" dirty="0"/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		- 4 = 0?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А.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0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1; -4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нет корней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803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214554"/>
            <a:ext cx="1533525" cy="819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Вопросы для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команды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1).  Какое число делится без остатка на любое число?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А.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100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2).  Сколько прямых можно провести между 2-мя точками на плоскости?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А.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3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много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3).  Какую цифру нужно приписать к числу 97* , чтобы оно делилось на 5 и 2?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А.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4).  Сколько осей симметрии имеет ромб?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А.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4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не имеет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5).  Чему равна сумма углов правильного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двенадцатиугольника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1200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1800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3600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720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º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3071834"/>
          </a:xfrm>
        </p:spPr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6).  60 листов книги имеет толщину 1 см. Какова толщина всех листов, если в ней 240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А.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2см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3см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4см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6см</a:t>
            </a:r>
          </a:p>
          <a:p>
            <a:endParaRPr lang="ru-RU" dirty="0"/>
          </a:p>
        </p:txBody>
      </p:sp>
      <p:pic>
        <p:nvPicPr>
          <p:cNvPr id="27649" name="Picture 1" descr="C:\Users\lida\Documents\красивая книг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214686"/>
            <a:ext cx="4595825" cy="3357586"/>
          </a:xfrm>
          <a:prstGeom prst="rect">
            <a:avLst/>
          </a:prstGeom>
          <a:noFill/>
        </p:spPr>
      </p:pic>
      <p:pic>
        <p:nvPicPr>
          <p:cNvPr id="27650" name="Picture 2" descr="C:\Users\lida\Documents\книж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714752"/>
            <a:ext cx="3833806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7).  Кто из великих писателей занимался составлением арифметических задач?</a:t>
            </a:r>
          </a:p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 А.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Гоголь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Б.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Грибоедов  </a:t>
            </a:r>
          </a:p>
          <a:p>
            <a:pPr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Н. Островский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Л. Толстой</a:t>
            </a:r>
          </a:p>
          <a:p>
            <a:endParaRPr lang="ru-RU" dirty="0"/>
          </a:p>
        </p:txBody>
      </p:sp>
      <p:pic>
        <p:nvPicPr>
          <p:cNvPr id="2051" name="Picture 3" descr="C:\Users\lida\Documents\ostrovsk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3857628"/>
            <a:ext cx="1929122" cy="2500330"/>
          </a:xfrm>
          <a:prstGeom prst="rect">
            <a:avLst/>
          </a:prstGeom>
          <a:noFill/>
        </p:spPr>
      </p:pic>
      <p:pic>
        <p:nvPicPr>
          <p:cNvPr id="2052" name="Picture 4" descr="C:\Users\lida\Documents\гогол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1357298"/>
            <a:ext cx="2000264" cy="1566315"/>
          </a:xfrm>
          <a:prstGeom prst="rect">
            <a:avLst/>
          </a:prstGeom>
          <a:noFill/>
        </p:spPr>
      </p:pic>
      <p:pic>
        <p:nvPicPr>
          <p:cNvPr id="2053" name="Picture 5" descr="C:\Users\lida\Documents\толстой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4357694"/>
            <a:ext cx="1514475" cy="2047875"/>
          </a:xfrm>
          <a:prstGeom prst="rect">
            <a:avLst/>
          </a:prstGeom>
          <a:noFill/>
        </p:spPr>
      </p:pic>
      <p:pic>
        <p:nvPicPr>
          <p:cNvPr id="2054" name="Picture 6" descr="C:\Users\lida\Documents\Aleksandr-Griboedo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3786190"/>
            <a:ext cx="2285996" cy="22859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8).  Чему равна длина дорожки Геракла?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А.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100м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192м   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400м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1000м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107156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Вопросы для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команды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000240"/>
            <a:ext cx="7286676" cy="3709998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 Во сколько раз  единица длины 1 км больше единицы 1 мм?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1000000  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1000  </a:t>
            </a:r>
          </a:p>
          <a:p>
            <a:pPr algn="l"/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10000   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10000000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86124"/>
            <a:ext cx="8229600" cy="3143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9).  В каком городе есть улица Пифагора?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Париже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Риме  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Амстердаме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Берлине</a:t>
            </a:r>
          </a:p>
          <a:p>
            <a:endParaRPr lang="ru-RU" dirty="0"/>
          </a:p>
        </p:txBody>
      </p:sp>
      <p:pic>
        <p:nvPicPr>
          <p:cNvPr id="5123" name="Picture 3" descr="C:\Users\lida\Documents\пари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00042"/>
            <a:ext cx="2857520" cy="2707500"/>
          </a:xfrm>
          <a:prstGeom prst="rect">
            <a:avLst/>
          </a:prstGeom>
          <a:noFill/>
        </p:spPr>
      </p:pic>
      <p:pic>
        <p:nvPicPr>
          <p:cNvPr id="5124" name="Picture 4" descr="C:\Users\lida\Documents\берли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9" y="785793"/>
            <a:ext cx="3238522" cy="24288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714512"/>
          </a:xfrm>
        </p:spPr>
        <p:txBody>
          <a:bodyPr>
            <a:noAutofit/>
          </a:bodyPr>
          <a:lstStyle/>
          <a:p>
            <a:pPr algn="l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Амстердам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Рим</a:t>
            </a:r>
          </a:p>
        </p:txBody>
      </p:sp>
      <p:pic>
        <p:nvPicPr>
          <p:cNvPr id="6147" name="Picture 3" descr="C:\Users\lida\Documents\вечный ри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286124"/>
            <a:ext cx="6575447" cy="3226666"/>
          </a:xfrm>
          <a:prstGeom prst="rect">
            <a:avLst/>
          </a:prstGeom>
          <a:noFill/>
        </p:spPr>
      </p:pic>
      <p:pic>
        <p:nvPicPr>
          <p:cNvPr id="8" name="Picture 5" descr="C:\Users\lida\Documents\амстердам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742297" y="519601"/>
            <a:ext cx="4615917" cy="3052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10). Какой цифрой оканчивается сумма 121³ + 235³ + 222²?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2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6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Вопросы для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команды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1).  Какое число надо прибавить к натуральному числу, чтобы получилось следующее за ним число?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0,1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5"/>
            <a:ext cx="8229600" cy="4643470"/>
          </a:xfrm>
        </p:spPr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2).  Треугольник разделен на 2 равных треугольника. Чему равна сумма углов каждого треугольника?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90º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60º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180º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360º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3).  Прибор для измерения углов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линейка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угломер 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транспортир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лекало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4).  Чему равна 10² + 10³?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А.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1100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2428868"/>
            <a:ext cx="800100" cy="690563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2428868"/>
            <a:ext cx="800100" cy="690563"/>
          </a:xfrm>
          <a:prstGeom prst="rect">
            <a:avLst/>
          </a:prstGeom>
          <a:noFill/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2428868"/>
            <a:ext cx="1076325" cy="6905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5).  Геометрию какого ученого древности до сих пор изучают? 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А.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Лобачевского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Эйлера 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Евклида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Пифагора</a:t>
            </a:r>
          </a:p>
          <a:p>
            <a:endParaRPr lang="ru-RU" dirty="0"/>
          </a:p>
        </p:txBody>
      </p:sp>
      <p:pic>
        <p:nvPicPr>
          <p:cNvPr id="3075" name="Picture 3" descr="C:\Users\lida\Documents\лобачевски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000372"/>
            <a:ext cx="1799881" cy="2357454"/>
          </a:xfrm>
          <a:prstGeom prst="rect">
            <a:avLst/>
          </a:prstGeom>
          <a:noFill/>
        </p:spPr>
      </p:pic>
      <p:pic>
        <p:nvPicPr>
          <p:cNvPr id="3076" name="Picture 4" descr="C:\Users\lida\Documents\эйлер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596" y="2214554"/>
            <a:ext cx="2002590" cy="1500198"/>
          </a:xfrm>
          <a:prstGeom prst="rect">
            <a:avLst/>
          </a:prstGeom>
          <a:noFill/>
        </p:spPr>
      </p:pic>
      <p:pic>
        <p:nvPicPr>
          <p:cNvPr id="3077" name="Picture 5" descr="C:\Users\lida\Documents\holl_06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429000"/>
            <a:ext cx="1979613" cy="2997200"/>
          </a:xfrm>
          <a:prstGeom prst="rect">
            <a:avLst/>
          </a:prstGeom>
          <a:noFill/>
        </p:spPr>
      </p:pic>
      <p:pic>
        <p:nvPicPr>
          <p:cNvPr id="3079" name="Picture 7" descr="C:\Users\lida\Documents\9307809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3929066"/>
            <a:ext cx="2175956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6).  Чему равна площадь правильного шестиугольника со стороной  4?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24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24	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4	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endParaRPr lang="ru-RU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3571876"/>
            <a:ext cx="619125" cy="666750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3571876"/>
            <a:ext cx="619125" cy="666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7).  Сколько существует трехзначных чисел?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А.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900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991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999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1000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2).  К двузначному числу приписали такое же число. Во сколько раз увеличилось       число?</a:t>
            </a:r>
          </a:p>
          <a:p>
            <a:pPr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 100 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 101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 1001 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 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8).  В какой стране впервые появились отрицательные числа?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А.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Др. Индия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Др. Египет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Др. Греция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Др. Китай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2571768"/>
          </a:xfrm>
        </p:spPr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9). Старое русское название единицы длины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А.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акр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лот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пуд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точка</a:t>
            </a:r>
          </a:p>
          <a:p>
            <a:endParaRPr lang="ru-RU" dirty="0"/>
          </a:p>
        </p:txBody>
      </p:sp>
      <p:pic>
        <p:nvPicPr>
          <p:cNvPr id="13313" name="Picture 1" descr="C:\Users\lida\Documents\стандарт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428868"/>
            <a:ext cx="6429400" cy="42148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 descr="C:\Users\lida\Documents\единицы старые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571480"/>
            <a:ext cx="8501122" cy="55546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7"/>
            <a:ext cx="8229600" cy="3714776"/>
          </a:xfrm>
        </p:spPr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10). Какое число написано на гробнице в Египетской пирамиде?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 А.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1000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2500 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2520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5000</a:t>
            </a:r>
          </a:p>
          <a:p>
            <a:endParaRPr lang="ru-RU" dirty="0"/>
          </a:p>
        </p:txBody>
      </p:sp>
      <p:pic>
        <p:nvPicPr>
          <p:cNvPr id="12289" name="Picture 1" descr="C:\Users\lida\Documents\гробниц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3214686"/>
            <a:ext cx="5162550" cy="345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Вопросы для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команды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43577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1).  Чему равен периметр треугольника со сторонами 2, 4. 6?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12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14  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48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невозможно найти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2).  Сколько делителей имеет число 12?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4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6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3577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3).  Какой угол образуют часовая и минутная стрелки часов в 8 часов вечера?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А.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20º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60º  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120º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150º</a:t>
            </a:r>
          </a:p>
          <a:p>
            <a:endParaRPr lang="ru-RU" dirty="0"/>
          </a:p>
        </p:txBody>
      </p:sp>
      <p:pic>
        <p:nvPicPr>
          <p:cNvPr id="9218" name="Picture 2" descr="C:\Users\lida\Documents\час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214686"/>
            <a:ext cx="3329687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3"/>
            <a:ext cx="8229600" cy="3357586"/>
          </a:xfrm>
        </p:spPr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4).  Старинное название циркуля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циркуло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циркус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В.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централо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кружало</a:t>
            </a:r>
          </a:p>
          <a:p>
            <a:endParaRPr lang="ru-RU" dirty="0"/>
          </a:p>
        </p:txBody>
      </p:sp>
      <p:pic>
        <p:nvPicPr>
          <p:cNvPr id="8193" name="Picture 1" descr="C:\Users\lida\Documents\циркуль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4000504"/>
            <a:ext cx="2047875" cy="2047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5).  Чему равен  наибольший корень уравнения х</a:t>
            </a:r>
            <a:r>
              <a:rPr lang="ru-RU" sz="4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= 2?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	     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endParaRPr lang="ru-RU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3071810"/>
            <a:ext cx="785818" cy="714380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3571900"/>
          </a:xfrm>
        </p:spPr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6).  Кем была введена координатная плоскость?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Гаусс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Архимед  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В.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Декарт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Пифагор</a:t>
            </a:r>
          </a:p>
          <a:p>
            <a:endParaRPr lang="ru-RU" dirty="0"/>
          </a:p>
        </p:txBody>
      </p:sp>
      <p:pic>
        <p:nvPicPr>
          <p:cNvPr id="4098" name="Picture 2" descr="C:\Users\lida\Documents\гаус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714488"/>
            <a:ext cx="2733549" cy="2000264"/>
          </a:xfrm>
          <a:prstGeom prst="rect">
            <a:avLst/>
          </a:prstGeom>
          <a:noFill/>
        </p:spPr>
      </p:pic>
      <p:pic>
        <p:nvPicPr>
          <p:cNvPr id="4099" name="Picture 3" descr="C:\Users\lida\Documents\holl_06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7" y="3357562"/>
            <a:ext cx="1857388" cy="2812147"/>
          </a:xfrm>
          <a:prstGeom prst="rect">
            <a:avLst/>
          </a:prstGeom>
          <a:noFill/>
        </p:spPr>
      </p:pic>
      <p:pic>
        <p:nvPicPr>
          <p:cNvPr id="4100" name="Picture 4" descr="C:\Users\lida\Documents\декарт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4143380"/>
            <a:ext cx="2680951" cy="2366966"/>
          </a:xfrm>
          <a:prstGeom prst="rect">
            <a:avLst/>
          </a:prstGeom>
          <a:noFill/>
        </p:spPr>
      </p:pic>
      <p:pic>
        <p:nvPicPr>
          <p:cNvPr id="4101" name="Picture 5" descr="C:\Users\lida\Documents\архимед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3429000"/>
            <a:ext cx="2231862" cy="277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3).  Сколько осей симметрии имеет равносторонний треугольник?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А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 0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.1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 3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 6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7).  Какую цифру нужно приписать к числу 945*, чтобы  оно делилось на 2, 3, 5?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8).  Сколько диагоналей имеет  правильный шестиугольник?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6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3"/>
            <a:ext cx="8229600" cy="3214710"/>
          </a:xfrm>
        </p:spPr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9).  Как называется денежная и весовая единица в древности? 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алтын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золотник 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полушка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талант</a:t>
            </a:r>
          </a:p>
          <a:p>
            <a:endParaRPr lang="ru-RU" dirty="0"/>
          </a:p>
        </p:txBody>
      </p:sp>
      <p:pic>
        <p:nvPicPr>
          <p:cNvPr id="3074" name="Picture 2" descr="C:\Users\lida\Documents\корол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3643314"/>
            <a:ext cx="1638300" cy="1952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10). Сколько нулей имеет квадриллион?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10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12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15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2910" y="500042"/>
            <a:ext cx="7658128" cy="11430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Спасибо за внимание!</a:t>
            </a:r>
          </a:p>
        </p:txBody>
      </p:sp>
      <p:pic>
        <p:nvPicPr>
          <p:cNvPr id="6" name="Picture 4" descr="0_8036_16dcba14_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9725" y="1557338"/>
            <a:ext cx="3232150" cy="4751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4).  Во сколько раз шестой этаж выше, чем третий?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А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 1,5р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 2р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2,5р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 3р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5).  Какое число кратно всем числам?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А.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0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2 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1000000000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6).  Чему равна площадь треугольника со сторонами 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 3, 4, 5?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А.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6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12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15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0"/>
            <a:ext cx="8229600" cy="5286413"/>
          </a:xfrm>
        </p:spPr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).  В МДСС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году была напечатана знаменитая арифметика Магницкого. Какой это год арабскими цифрами?</a:t>
            </a:r>
          </a:p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А.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1423г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Б.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1523г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1613г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1703г</a:t>
            </a:r>
          </a:p>
          <a:p>
            <a:endParaRPr lang="ru-RU" dirty="0"/>
          </a:p>
        </p:txBody>
      </p:sp>
      <p:pic>
        <p:nvPicPr>
          <p:cNvPr id="1026" name="Picture 2" descr="C:\Users\lida\Documents\картинки для презентации\магницки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928934"/>
            <a:ext cx="595314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).  Что означает с греческого языка слово пропорция?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А.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равенство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 музыка  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В.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грация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переменная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327</TotalTime>
  <Words>1121</Words>
  <Application>Microsoft Office PowerPoint</Application>
  <PresentationFormat>Экран (4:3)</PresentationFormat>
  <Paragraphs>109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9" baseType="lpstr">
      <vt:lpstr>Arial</vt:lpstr>
      <vt:lpstr>Calibri</vt:lpstr>
      <vt:lpstr>Monotype Corsiva</vt:lpstr>
      <vt:lpstr>Times New Roman</vt:lpstr>
      <vt:lpstr>Тема Office</vt:lpstr>
      <vt:lpstr>Игра «Кто хочет стать математиком – миллионером?» </vt:lpstr>
      <vt:lpstr>Вопросы для I команды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для II  команды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Амстердам   Рим</vt:lpstr>
      <vt:lpstr>Презентация PowerPoint</vt:lpstr>
      <vt:lpstr>Вопросы для III команды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для IV команды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«Кто хочет стать математиком – миллионером?» </dc:title>
  <dc:creator>lida</dc:creator>
  <cp:lastModifiedBy>RePack by Diakov</cp:lastModifiedBy>
  <cp:revision>77</cp:revision>
  <dcterms:created xsi:type="dcterms:W3CDTF">2016-02-06T05:36:57Z</dcterms:created>
  <dcterms:modified xsi:type="dcterms:W3CDTF">2023-11-27T14:03:31Z</dcterms:modified>
</cp:coreProperties>
</file>